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9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0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0E5E-45F7-49CE-90D2-73C098A58DB6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4F73-FFCF-49E6-B7E2-5D2C18F9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for Implication Table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735" y="1802464"/>
            <a:ext cx="4062127" cy="3657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029200" y="2590800"/>
                <a:ext cx="3733800" cy="2667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,(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90800"/>
                <a:ext cx="3733800" cy="2667000"/>
              </a:xfrm>
              <a:prstGeom prst="roundRect">
                <a:avLst/>
              </a:prstGeom>
              <a:blipFill rotWithShape="1">
                <a:blip r:embed="rId3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7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the Minimal State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Original state table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and minimal state table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The set of states making up the equivalence classes are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.  The input columns for state tables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are the same and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Assign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each of 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 …,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The present state section of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consists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 determine the next-state entry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-row,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-column of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14400" lvl="1" indent="-514350"/>
                <a:r>
                  <a:rPr lang="en-US" dirty="0" smtClean="0"/>
                  <a:t>Select any state in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 Use state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to determine its next state for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Next state is in some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so table entry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entries are determined similarly.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the initial state of state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a member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is the initial state of state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  <a:blipFill rotWithShape="1">
                <a:blip r:embed="rId2"/>
                <a:stretch>
                  <a:fillRect l="-1259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2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710">
            <a:off x="805602" y="940513"/>
            <a:ext cx="3093025" cy="305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the Minimal State 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7734" y="1590489"/>
            <a:ext cx="2466976" cy="730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Step:</a:t>
            </a:r>
            <a:br>
              <a:rPr lang="en-US" dirty="0" smtClean="0"/>
            </a:br>
            <a:r>
              <a:rPr lang="en-US" sz="3600" dirty="0" smtClean="0"/>
              <a:t>Constructing Transition Table from State Table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binary code representation for the states of the state table is selected.</a:t>
            </a:r>
          </a:p>
          <a:p>
            <a:r>
              <a:rPr lang="en-US" dirty="0" smtClean="0"/>
              <a:t>This is referred to as the </a:t>
            </a:r>
            <a:r>
              <a:rPr lang="en-US" dirty="0" smtClean="0">
                <a:solidFill>
                  <a:srgbClr val="FF0000"/>
                </a:solidFill>
              </a:rPr>
              <a:t>state-assignment problem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 state assignments result in realizations of different costs.</a:t>
            </a:r>
          </a:p>
          <a:p>
            <a:pPr lvl="1"/>
            <a:r>
              <a:rPr lang="en-US" dirty="0" smtClean="0"/>
              <a:t>We want to find a state assignment that minimizes the cost of the network realization.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states to be coded, the minimum number of binary digits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required is the smallest integer greater than or equal to the base-2 logarithm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guarantees minimal number of flip-flops but not necessarily minimum cost realization.</a:t>
                </a:r>
              </a:p>
              <a:p>
                <a:r>
                  <a:rPr lang="en-US" dirty="0" smtClean="0"/>
                  <a:t>Even using the minimum binary digits the state assignment problem is not necessarily simple.</a:t>
                </a:r>
              </a:p>
              <a:p>
                <a:pPr lvl="1"/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!/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/>
                  <a:t> Ways of </a:t>
                </a:r>
                <a:r>
                  <a:rPr lang="en-US" dirty="0" err="1" smtClean="0"/>
                  <a:t>assignming</a:t>
                </a:r>
                <a:r>
                  <a:rPr lang="en-US" dirty="0" smtClean="0"/>
                  <a:t> a unique binary code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digits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states.</a:t>
                </a:r>
              </a:p>
              <a:p>
                <a:pPr lvl="1"/>
                <a:r>
                  <a:rPr lang="en-US" dirty="0" smtClean="0"/>
                  <a:t>For a six-row state table in which 3 binary digits are used to code each state, there are 20,160 different state </a:t>
                </a:r>
                <a:r>
                  <a:rPr lang="en-US" dirty="0" err="1" smtClean="0"/>
                  <a:t>assignemnts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185" t="-187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0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Use the first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binary integers as the binary-code representation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 states.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38" y="3671526"/>
            <a:ext cx="1929536" cy="39862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2681" y="1458919"/>
            <a:ext cx="2232037" cy="388619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Next-State and Output K-maps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5488" y="1481137"/>
            <a:ext cx="51530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1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Obtaining </a:t>
            </a:r>
            <a:br>
              <a:rPr lang="en-US" dirty="0" smtClean="0"/>
            </a:br>
            <a:r>
              <a:rPr lang="en-US" dirty="0" smtClean="0"/>
              <a:t>State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two states as being adjacent if their binary codes differ in exactly one bit.</a:t>
            </a:r>
          </a:p>
          <a:p>
            <a:r>
              <a:rPr lang="en-US" dirty="0" smtClean="0"/>
              <a:t>Two input combinations are adjacent if they differ in exactly one bit.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Obtaining </a:t>
            </a:r>
            <a:br>
              <a:rPr lang="en-US" dirty="0" smtClean="0"/>
            </a:br>
            <a:r>
              <a:rPr lang="en-US" dirty="0" smtClean="0"/>
              <a:t>State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Rule I:  Two or more present states that have the same next state for a given input combination should be made adjacent.</a:t>
            </a:r>
          </a:p>
          <a:p>
            <a:r>
              <a:rPr lang="en-US" dirty="0" smtClean="0"/>
              <a:t>Rule II:  For any present state and two adjacent input combinations, the two next states should be made adjacent.</a:t>
            </a:r>
          </a:p>
          <a:p>
            <a:r>
              <a:rPr lang="en-US" dirty="0" smtClean="0"/>
              <a:t>Rule III:  Two or more present states that produce the same output symbol, for a given input combination should be made adjacent (only needs to be done for one of the two output symbols).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 for Guidelines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input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state variables.</a:t>
                </a:r>
              </a:p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-variable K-maps for each bit of next state and output.</a:t>
                </a:r>
              </a:p>
              <a:p>
                <a:r>
                  <a:rPr lang="en-US" dirty="0" smtClean="0"/>
                  <a:t>Rule I:  provide for large </a:t>
                </a:r>
                <a:r>
                  <a:rPr lang="en-US" dirty="0" err="1" smtClean="0"/>
                  <a:t>subcubes</a:t>
                </a:r>
                <a:r>
                  <a:rPr lang="en-US" dirty="0" smtClean="0"/>
                  <a:t> on K-map by causing identical entries to appear in adjacent cells.</a:t>
                </a:r>
              </a:p>
              <a:p>
                <a:r>
                  <a:rPr lang="en-US" dirty="0" smtClean="0"/>
                  <a:t>Rule II: Cells in K-map will be the 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of the maps corresponding to bits of the state.</a:t>
                </a:r>
              </a:p>
              <a:p>
                <a:r>
                  <a:rPr lang="en-US" dirty="0" smtClean="0"/>
                  <a:t>Rule III:  Does to the output maps what Rule I does to the next-state maps.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Homework 9 due on Thursday 12/11</a:t>
            </a:r>
          </a:p>
          <a:p>
            <a:r>
              <a:rPr lang="en-US" dirty="0" smtClean="0"/>
              <a:t>Please fill out Course Evaluations online.</a:t>
            </a:r>
          </a:p>
          <a:p>
            <a:r>
              <a:rPr lang="en-US" dirty="0" smtClean="0"/>
              <a:t>Final exam will be on Thursday, Dec. 18 10:30-12:30 in CHE 2118 (our regular classroom).</a:t>
            </a:r>
          </a:p>
          <a:p>
            <a:r>
              <a:rPr lang="en-US" dirty="0" smtClean="0"/>
              <a:t>Shang will hold a review for the final exam in AVW 2120.</a:t>
            </a:r>
          </a:p>
          <a:p>
            <a:r>
              <a:rPr lang="en-US" dirty="0" smtClean="0"/>
              <a:t>Vote on time for review session:</a:t>
            </a:r>
          </a:p>
          <a:p>
            <a:pPr lvl="1"/>
            <a:r>
              <a:rPr lang="en-US" dirty="0" smtClean="0"/>
              <a:t>Friday, 12/12 from 11am-12:15pm</a:t>
            </a:r>
          </a:p>
          <a:p>
            <a:pPr lvl="1"/>
            <a:r>
              <a:rPr lang="en-US" dirty="0" smtClean="0"/>
              <a:t>Friday, 12/12 from 12:30pm-1:45pm</a:t>
            </a:r>
          </a:p>
        </p:txBody>
      </p:sp>
    </p:spTree>
    <p:extLst>
      <p:ext uri="{BB962C8B-B14F-4D97-AF65-F5344CB8AC3E}">
        <p14:creationId xmlns:p14="http://schemas.microsoft.com/office/powerpoint/2010/main" val="5612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5413" y="357188"/>
            <a:ext cx="2943225" cy="51244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the next state for both present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  Rule 1: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should be adjacent.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should be coded as adjacent states since their next states are both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should be coded as adjacent states since their next states are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  <a:blipFill rotWithShape="1">
                <a:blip r:embed="rId3"/>
                <a:stretch>
                  <a:fillRect t="-2214" b="-4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Rule I: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(2×)</m:t>
                    </m:r>
                  </m:oMath>
                </a14:m>
                <a:r>
                  <a:rPr lang="en-US" dirty="0" smtClean="0"/>
                  <a:t> indicates that the recommended adjacency conditions appear twice and should be given higher priority than those that appear only once.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5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5413" y="357188"/>
            <a:ext cx="2943225" cy="51244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Next consider Rule II: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are adjacent, the next-state pair for each present state should be made adjacent according to Rule II.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371600"/>
                <a:ext cx="3200400" cy="3276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Rule II: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,(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5413" y="357188"/>
            <a:ext cx="2943225" cy="51244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638800" y="1371600"/>
            <a:ext cx="3200400" cy="327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consider Rule III:</a:t>
            </a:r>
          </a:p>
          <a:p>
            <a:pPr algn="ctr"/>
            <a:r>
              <a:rPr lang="en-US" dirty="0" smtClean="0"/>
              <a:t>Look at present states that produce output symbol 1 on the same input.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Rule III: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,(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534400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7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0036" y="3249764"/>
            <a:ext cx="3240588" cy="35990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Assignment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K-map for the state variables in which each cell of the map denotes a combination of the binary digits that can be assigned to a state of the sequential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Using the state assignment map and state table, a transition table is constructed.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9082" y="1458919"/>
            <a:ext cx="2232037" cy="388619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6839" y="2244561"/>
            <a:ext cx="2126921" cy="23622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2614" y="3527311"/>
            <a:ext cx="1939696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5237"/>
            <a:ext cx="9067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K-maps for next-state and output functions.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970" y="1930588"/>
            <a:ext cx="504452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smtClean="0"/>
              <a:t>Modeling </a:t>
            </a:r>
            <a:r>
              <a:rPr lang="en-US" dirty="0"/>
              <a:t>Clocked Synchronous Sequential Network Behavior (7.3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This time: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Table Reduction (7.4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State Assignment (7.5)</a:t>
            </a:r>
          </a:p>
          <a:p>
            <a:pPr lvl="1"/>
            <a:r>
              <a:rPr lang="en-US" dirty="0" smtClean="0"/>
              <a:t>Completing the Design of Clocked Synchronous Sequential Networks (7.6)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Equivalent Pairs of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Theorem: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of a clocked synchronous sequential network are equivalent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each combination of values of the input variables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outputs are identical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Their next states are equivalent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7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State Table in Which </a:t>
            </a:r>
            <a:br>
              <a:rPr lang="en-US" dirty="0" smtClean="0"/>
            </a:br>
            <a:r>
              <a:rPr lang="en-US" dirty="0" smtClean="0"/>
              <a:t>State Reduction can be performed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710">
            <a:off x="772836" y="1438275"/>
            <a:ext cx="40290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724400" y="1752600"/>
                <a:ext cx="3810000" cy="4038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?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ctr"/>
                <a:r>
                  <a:rPr lang="en-US" sz="2400" dirty="0" smtClean="0"/>
                  <a:t>No.  Why not?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≡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No.  Why not?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≡</m:t>
                      </m:r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Need to check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Circle back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So yes,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752600"/>
                <a:ext cx="3810000" cy="4038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4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Determining Equivalent Pairs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an </a:t>
            </a:r>
            <a:r>
              <a:rPr lang="en-US" dirty="0" smtClean="0">
                <a:solidFill>
                  <a:srgbClr val="FF0000"/>
                </a:solidFill>
              </a:rPr>
              <a:t>implication table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184" y="2262187"/>
            <a:ext cx="4600575" cy="42862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572000" y="2971800"/>
                <a:ext cx="4191000" cy="2895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are the states of the state table.  There is one cell in the implication table for each pair of distinct cells.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4191000" cy="2895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Determining Equivalent Pairs of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60198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Place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-cell if the outputs are contradictory for some input.  If there are no contradictory outputs then enter the pair of next states for each input.  If neither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nor pairs of states are entered in the cell, then a check mark is inserted (denoting equivalence of the two states).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All state pair entries are inspected by the following process:</a:t>
                </a:r>
              </a:p>
              <a:p>
                <a:pPr marL="914400" lvl="1" indent="-514350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an entry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-cell and if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-cell contains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then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is placed in the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-cell and all other entries are ignored.</a:t>
                </a:r>
              </a:p>
              <a:p>
                <a:pPr marL="914400" lvl="1" indent="-514350"/>
                <a:r>
                  <a:rPr lang="en-US" sz="2000" dirty="0" smtClean="0"/>
                  <a:t>Otherwise, process is repeated on one of these other state pairs.</a:t>
                </a:r>
              </a:p>
              <a:p>
                <a:pPr marL="914400" lvl="1" indent="-514350"/>
                <a:r>
                  <a:rPr lang="en-US" sz="2000" dirty="0" smtClean="0"/>
                  <a:t>**Next-state pairs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are not entered.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Repeat Step 2 until it is possible to make an entire pass of the implication table without any additional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being entered.  If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-cell has no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/>
                  <a:t> at this time,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6019800"/>
              </a:xfrm>
              <a:blipFill rotWithShape="1">
                <a:blip r:embed="rId2"/>
                <a:stretch>
                  <a:fillRect l="-741" t="-20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3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9949">
            <a:off x="3409455" y="1106598"/>
            <a:ext cx="3005247" cy="267673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0882">
            <a:off x="6130512" y="1068399"/>
            <a:ext cx="3005805" cy="269783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Algorithm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710">
            <a:off x="518060" y="1236193"/>
            <a:ext cx="2817349" cy="27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7047" y="4025169"/>
            <a:ext cx="2790949" cy="25130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Obtaining the Equivalence Classes of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Starting with the rightmost column of the processed implication table and working toward the left, move to the first column that has a cell that does not contain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.  Write down the pairs of equivalent states for this column.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Move to the next column to the left,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which contains one or more non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cells.  If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equivalent to all members of any set of states in the list, then add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the set.  Otherwise, add to the list the pairwise equivalent states containing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 Step 2 until all columns are examined.  Add to the list, as sets consisting of single states, any states that do not appear in one of the other sets in the list.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83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3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1592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Digital Logic Design</vt:lpstr>
      <vt:lpstr>Announcements</vt:lpstr>
      <vt:lpstr>Agenda</vt:lpstr>
      <vt:lpstr>Determining Equivalent Pairs of States</vt:lpstr>
      <vt:lpstr>Example of State Table in Which  State Reduction can be performed</vt:lpstr>
      <vt:lpstr>Algorithm for Determining Equivalent Pairs of States</vt:lpstr>
      <vt:lpstr>Algorithm for Determining Equivalent Pairs of States</vt:lpstr>
      <vt:lpstr>Example of Algorithm</vt:lpstr>
      <vt:lpstr>Algorithm for Obtaining the Equivalence Classes of States</vt:lpstr>
      <vt:lpstr>Example for Implication Table </vt:lpstr>
      <vt:lpstr>Constructing the Minimal State Table</vt:lpstr>
      <vt:lpstr>Constructing the Minimal State Table</vt:lpstr>
      <vt:lpstr>Next Step: Constructing Transition Table from State Table</vt:lpstr>
      <vt:lpstr>State Assignment</vt:lpstr>
      <vt:lpstr>Simplest Approach</vt:lpstr>
      <vt:lpstr>Next-State and Output K-maps</vt:lpstr>
      <vt:lpstr>Guidelines for Obtaining  State Assignments</vt:lpstr>
      <vt:lpstr>Guidelines for Obtaining  State Assignments</vt:lpstr>
      <vt:lpstr>Rationale for Guidelines</vt:lpstr>
      <vt:lpstr>Example</vt:lpstr>
      <vt:lpstr>Example</vt:lpstr>
      <vt:lpstr>Example</vt:lpstr>
      <vt:lpstr>State Assignment Map</vt:lpstr>
      <vt:lpstr>Transition Table</vt:lpstr>
      <vt:lpstr>Transition Table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Dachman-Soled</dc:creator>
  <cp:lastModifiedBy>Dana Dachman-Soled</cp:lastModifiedBy>
  <cp:revision>25</cp:revision>
  <dcterms:created xsi:type="dcterms:W3CDTF">2014-12-05T04:32:55Z</dcterms:created>
  <dcterms:modified xsi:type="dcterms:W3CDTF">2014-12-10T03:06:29Z</dcterms:modified>
</cp:coreProperties>
</file>